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audio1.wav>
</file>

<file path=ppt/media/image1.png>
</file>

<file path=ppt/media/image2.jp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69F4F-700B-7C32-E592-CB1044F85B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5EEB98-ED00-0CCD-F541-D1DA88395B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49D4D-6685-78BA-1571-E4872ACC9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F636F-4217-24A7-9820-FD67D95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DC91F-3C8D-F5EC-72F3-DE5956D06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2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" name="explode.wav"/>
          </p:stSnd>
        </p:sndAc>
      </p:transition>
    </mc:Choice>
    <mc:Fallback>
      <p:transition spd="slow">
        <p:blinds dir="vert"/>
        <p:sndAc>
          <p:stSnd>
            <p:snd r:embed="rId1" name="explode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AF483-AAEB-6CF2-7B4B-F0D5AE345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59881-E886-20FA-16EC-3D59AD5A39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7EDBD-69B3-C423-7B60-877B0DA56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51E594-A3C3-3614-DC91-58644E0F2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4912F-9EB3-F83D-3EE4-34820DBF4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064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" name="explode.wav"/>
          </p:stSnd>
        </p:sndAc>
      </p:transition>
    </mc:Choice>
    <mc:Fallback>
      <p:transition spd="slow">
        <p:blinds dir="vert"/>
        <p:sndAc>
          <p:stSnd>
            <p:snd r:embed="rId1" name="explode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B85ADF-1D19-46E1-DDD8-D11AF1E99C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68BDAB-88BE-6DBF-20C8-16BE6DFDC2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08D9E-C75D-E3C9-F1CE-47B3D2CB9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37DB0-C515-86A4-2636-82F15562C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EE046-A520-E667-6AE0-A9EF3BC3C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54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" name="explode.wav"/>
          </p:stSnd>
        </p:sndAc>
      </p:transition>
    </mc:Choice>
    <mc:Fallback>
      <p:transition spd="slow">
        <p:blinds dir="vert"/>
        <p:sndAc>
          <p:stSnd>
            <p:snd r:embed="rId1" name="explode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BB1A2-3FDB-69F2-B18E-50C62F42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D9E78-A249-3687-E5D3-EADDA1C10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C5A26-1823-46AB-281F-632CE4454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AE374A-923F-E67A-8060-DEE0F9242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CF0DF-F593-3F22-413E-295C1DA10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3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" name="explode.wav"/>
          </p:stSnd>
        </p:sndAc>
      </p:transition>
    </mc:Choice>
    <mc:Fallback>
      <p:transition spd="slow">
        <p:blinds dir="vert"/>
        <p:sndAc>
          <p:stSnd>
            <p:snd r:embed="rId1" name="explode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6C604-237A-FEC9-9CE5-C96C52CF7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8E1D4-CC92-81F9-35AF-FA74EEE57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BC8E6-A21B-08BD-A487-0D5C55DCB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BAE6A1-E2D3-B017-960A-B6E847994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9D053-DE8E-C132-A11F-C54358E72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50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" name="explode.wav"/>
          </p:stSnd>
        </p:sndAc>
      </p:transition>
    </mc:Choice>
    <mc:Fallback>
      <p:transition spd="slow">
        <p:blinds dir="vert"/>
        <p:sndAc>
          <p:stSnd>
            <p:snd r:embed="rId1" name="explode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79CDB-3FAC-648E-C3E7-CADE611C3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F107D-0844-09F3-A2FE-8264058C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E524ED-01A4-04A9-0137-E6D9CAD576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FAC0-3B8A-E7B2-2B1E-A764DBA9C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81FB5-800B-B35E-14B7-2E7413C28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2CE8F8-86B3-D701-A43A-490A1ABC5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935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" name="explode.wav"/>
          </p:stSnd>
        </p:sndAc>
      </p:transition>
    </mc:Choice>
    <mc:Fallback>
      <p:transition spd="slow">
        <p:blinds dir="vert"/>
        <p:sndAc>
          <p:stSnd>
            <p:snd r:embed="rId1" name="explode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419EB-4B64-73E3-DD0C-F4F8FF7A0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FF353-88A6-4B6A-CF31-515722C81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03355F-3DD2-810A-3CD2-ABD1B381CF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24B4E8-142B-EE64-3A76-0FE0B3ED2F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27E8CB-45D3-77ED-1E10-2FD89B90E8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2BABB4-1C3A-4349-2953-85C52C6BE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D42FA5-DCD6-9099-D71A-EF48E781C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D7B733-BEC3-2ABF-710A-44F6633DB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094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" name="explode.wav"/>
          </p:stSnd>
        </p:sndAc>
      </p:transition>
    </mc:Choice>
    <mc:Fallback>
      <p:transition spd="slow">
        <p:blinds dir="vert"/>
        <p:sndAc>
          <p:stSnd>
            <p:snd r:embed="rId1" name="explode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13C91-54DC-8FC0-9C77-C8879E9F9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C65EDC-1D68-B375-0222-0362E4B8B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C9FCFB-51BD-57D6-D286-3C7DDB6F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B4369F-089E-5D8B-2558-865A38687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14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" name="explode.wav"/>
          </p:stSnd>
        </p:sndAc>
      </p:transition>
    </mc:Choice>
    <mc:Fallback>
      <p:transition spd="slow">
        <p:blinds dir="vert"/>
        <p:sndAc>
          <p:stSnd>
            <p:snd r:embed="rId1" name="explode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2D9C06-FA87-E7F8-2E92-B8F4B17FE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D38A4B-5E43-3394-3C56-330EDCFC2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D0FF6-458C-3520-3775-F3BFF2E99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59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" name="explode.wav"/>
          </p:stSnd>
        </p:sndAc>
      </p:transition>
    </mc:Choice>
    <mc:Fallback>
      <p:transition spd="slow">
        <p:blinds dir="vert"/>
        <p:sndAc>
          <p:stSnd>
            <p:snd r:embed="rId1" name="explode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B3745-7668-DEC1-D98C-86BC33072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F795A-03BD-D53E-51D7-C7F1CC6CB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1E65B6-6495-6965-975C-F4CBDF842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1F8DF-6EA0-5739-3559-9197B1A5B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39431-77C7-B870-19AA-2CFAC9017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DDEF7-176E-7A55-30CE-FD1BCB4B1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63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" name="explode.wav"/>
          </p:stSnd>
        </p:sndAc>
      </p:transition>
    </mc:Choice>
    <mc:Fallback>
      <p:transition spd="slow">
        <p:blinds dir="vert"/>
        <p:sndAc>
          <p:stSnd>
            <p:snd r:embed="rId1" name="explode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B2611-635A-64D2-258C-46A7BFC69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7A0693-7AF0-B278-E5CF-E51D4DCB9F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C6C65-F92E-8091-5FDC-E3F2A61BFD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27E6E9-D8FA-7FA8-3423-2D43DDAD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1B63FA-7EBA-909F-78EB-1A9A4C275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CBE4C-2B36-8FEB-F437-F9262D50C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97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" name="explode.wav"/>
          </p:stSnd>
        </p:sndAc>
      </p:transition>
    </mc:Choice>
    <mc:Fallback>
      <p:transition spd="slow">
        <p:blinds dir="vert"/>
        <p:sndAc>
          <p:stSnd>
            <p:snd r:embed="rId1" name="explode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E7F687-0DDF-4DED-7679-5226ED6C3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83F8A-496D-CF68-AA67-E76C6A277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356AF1-0BF6-D579-CC30-56F3C0509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848DF-5D35-4EE1-80A4-C2E4AACAF7FA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CBEE3D-E0E4-DC02-5E64-FD139110D4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8CEC7-B725-0039-4398-F8B5ADE4A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A6283-93D3-4311-B9DF-793FBE277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167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13" name="explode.wav"/>
          </p:stSnd>
        </p:sndAc>
      </p:transition>
    </mc:Choice>
    <mc:Fallback>
      <p:transition spd="slow">
        <p:blinds dir="vert"/>
        <p:sndAc>
          <p:stSnd>
            <p:snd r:embed="rId13" name="explode.wav"/>
          </p:stSnd>
        </p:sndAc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audio" Target="../media/audio1.wav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11BA8-15ED-D011-439F-F78AC8C177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COMING FOR TRAINING IS A KIND OF SELF DISCIPLINE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0140A3-B4E0-9FA3-6D2F-FE1F84151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YOU CAN’T </a:t>
            </a:r>
            <a:r>
              <a:rPr lang="en-US" dirty="0"/>
              <a:t>GET TO WERE YOU WANT TO BE WITH </a:t>
            </a:r>
            <a:r>
              <a:rPr lang="en-US"/>
              <a:t>BEING DISCIPLINE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733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8000">
        <p:blinds dir="vert"/>
        <p:sndAc>
          <p:stSnd>
            <p:snd r:embed="rId2" name="explode.wav"/>
          </p:stSnd>
        </p:sndAc>
      </p:transition>
    </mc:Choice>
    <mc:Fallback>
      <p:transition spd="slow" advTm="8000">
        <p:blinds dir="vert"/>
        <p:sndAc>
          <p:stSnd>
            <p:snd r:embed="rId2" name="explod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D5C42-3B2C-4AF0-712B-A88427750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OLA IS TRYING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2C75F-5180-BE19-2035-094BE5A46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r>
              <a:rPr lang="en-US" dirty="0"/>
              <a:t>DON’T MISS HIM</a:t>
            </a:r>
          </a:p>
        </p:txBody>
      </p:sp>
      <p:pic>
        <p:nvPicPr>
          <p:cNvPr id="4" name="GUC-All-That-Matters-(TrendyBeatz.com)">
            <a:hlinkClick r:id="" action="ppaction://media"/>
            <a:extLst>
              <a:ext uri="{FF2B5EF4-FFF2-40B4-BE49-F238E27FC236}">
                <a16:creationId xmlns:a16="http://schemas.microsoft.com/office/drawing/2014/main" id="{7A8CB51D-666A-E980-C98B-34B4284BD2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817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000">
        <p:blinds dir="vert"/>
        <p:sndAc>
          <p:stSnd>
            <p:snd r:embed="rId4" name="explode.wav"/>
          </p:stSnd>
        </p:sndAc>
      </p:transition>
    </mc:Choice>
    <mc:Fallback>
      <p:transition spd="slow" advTm="2000">
        <p:blinds dir="vert"/>
        <p:sndAc>
          <p:stSnd>
            <p:snd r:embed="rId4" name="explod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6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8198B-7A23-1A7A-4AF9-530F5784C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DON’T DO WHAT YOU ARE NOT SET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6D51F-5261-9E37-770F-28DDF5644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2" indent="0">
              <a:buNone/>
            </a:pPr>
            <a:r>
              <a:rPr lang="en-US" sz="3200" b="1" dirty="0">
                <a:solidFill>
                  <a:srgbClr val="FF0000"/>
                </a:solidFill>
              </a:rPr>
              <a:t>GOING TO CLASS EVERY THURSDAY IS NOT A DAY JOB</a:t>
            </a:r>
          </a:p>
        </p:txBody>
      </p:sp>
    </p:spTree>
    <p:extLst>
      <p:ext uri="{BB962C8B-B14F-4D97-AF65-F5344CB8AC3E}">
        <p14:creationId xmlns:p14="http://schemas.microsoft.com/office/powerpoint/2010/main" val="2474011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2" name="explode.wav"/>
          </p:stSnd>
        </p:sndAc>
      </p:transition>
    </mc:Choice>
    <mc:Fallback>
      <p:transition spd="slow">
        <p:blinds dir="vert"/>
        <p:sndAc>
          <p:stSnd>
            <p:snd r:embed="rId2" name="explode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1B93-CC8D-E7AA-64E9-E0918969A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COMPUTER SKILLS IS COMING TO STAY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DEA67-38C6-3BA6-E5FB-9B4A23A80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lowchart: Predefined Process 3">
            <a:extLst>
              <a:ext uri="{FF2B5EF4-FFF2-40B4-BE49-F238E27FC236}">
                <a16:creationId xmlns:a16="http://schemas.microsoft.com/office/drawing/2014/main" id="{C9F23029-ADCB-7A58-8CBB-9D870392065C}"/>
              </a:ext>
            </a:extLst>
          </p:cNvPr>
          <p:cNvSpPr/>
          <p:nvPr/>
        </p:nvSpPr>
        <p:spPr>
          <a:xfrm>
            <a:off x="4976734" y="3117954"/>
            <a:ext cx="2848132" cy="2023672"/>
          </a:xfrm>
          <a:prstGeom prst="flowChartPredefined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OLAYINKA</a:t>
            </a:r>
          </a:p>
        </p:txBody>
      </p:sp>
    </p:spTree>
    <p:extLst>
      <p:ext uri="{BB962C8B-B14F-4D97-AF65-F5344CB8AC3E}">
        <p14:creationId xmlns:p14="http://schemas.microsoft.com/office/powerpoint/2010/main" val="1862584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blinds dir="vert"/>
        <p:sndAc>
          <p:stSnd>
            <p:snd r:embed="rId2" name="explode.wav"/>
          </p:stSnd>
        </p:sndAc>
      </p:transition>
    </mc:Choice>
    <mc:Fallback>
      <p:transition spd="slow">
        <p:blinds dir="vert"/>
        <p:sndAc>
          <p:stSnd>
            <p:snd r:embed="rId2" name="explode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0C254-BB7A-99D9-5FE2-0FE2042D9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475" y="32015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				WHO IS THIS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FF1CF4-ED64-39CB-633E-0782B49244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205" y="1967706"/>
            <a:ext cx="5915260" cy="5339992"/>
          </a:xfrm>
        </p:spPr>
      </p:pic>
    </p:spTree>
    <p:extLst>
      <p:ext uri="{BB962C8B-B14F-4D97-AF65-F5344CB8AC3E}">
        <p14:creationId xmlns:p14="http://schemas.microsoft.com/office/powerpoint/2010/main" val="1574523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:blinds/>
        <p:sndAc>
          <p:stSnd>
            <p:snd r:embed="rId2" name="explode.wav"/>
          </p:stSnd>
        </p:sndAc>
      </p:transition>
    </mc:Choice>
    <mc:Fallback>
      <p:transition spd="slow">
        <p:blinds/>
        <p:sndAc>
          <p:stSnd>
            <p:snd r:embed="rId2" name="explode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</Words>
  <Application>Microsoft Office PowerPoint</Application>
  <PresentationFormat>Widescreen</PresentationFormat>
  <Paragraphs>12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COMING FOR TRAINING IS A KIND OF SELF DISCIPLINE</vt:lpstr>
      <vt:lpstr>OLA IS TRYING</vt:lpstr>
      <vt:lpstr>   DON’T DO WHAT YOU ARE NOT SET FOR</vt:lpstr>
      <vt:lpstr> COMPUTER SKILLS IS COMING TO STAY</vt:lpstr>
      <vt:lpstr>    WHO IS THIS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faturotiolayinka20@gmail.com</dc:creator>
  <cp:lastModifiedBy>faturotiolayinka20@gmail.com</cp:lastModifiedBy>
  <cp:revision>3</cp:revision>
  <dcterms:created xsi:type="dcterms:W3CDTF">2024-11-21T10:23:53Z</dcterms:created>
  <dcterms:modified xsi:type="dcterms:W3CDTF">2024-11-21T10:24:35Z</dcterms:modified>
</cp:coreProperties>
</file>

<file path=docProps/thumbnail.jpeg>
</file>